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43200625" cx="32399275"/>
  <p:notesSz cx="6858000" cy="9144000"/>
  <p:embeddedFontLst>
    <p:embeddedFont>
      <p:font typeface="Candara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hVR30ZPfRZB+gp8FZ0HmUtp4vi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9424217-B235-40FE-ABFE-581FE5701CF8}">
  <a:tblStyle styleId="{49424217-B235-40FE-ABFE-581FE5701CF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3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3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ndara-boldItalic.fntdata"/><Relationship Id="rId10" Type="http://schemas.openxmlformats.org/officeDocument/2006/relationships/font" Target="fonts/Candara-italic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andar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andar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bg>
      <p:bgPr>
        <a:blipFill rotWithShape="1">
          <a:blip r:embed="rId2">
            <a:alphaModFix amt="33000"/>
          </a:blip>
          <a:tile algn="tl" flip="none" tx="0" sx="100000" ty="0" sy="100000"/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bg>
      <p:bgPr>
        <a:blipFill>
          <a:blip r:embed="rId2">
            <a:alphaModFix amt="15000"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2227451" y="2300044"/>
            <a:ext cx="27944386" cy="8350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2210578" y="10770172"/>
            <a:ext cx="27944386" cy="179702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60"/>
              <a:buFont typeface="Calibri"/>
              <a:buNone/>
              <a:defRPr b="0" i="0" sz="212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None/>
              <a:defRPr b="0" i="0" sz="85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7"/>
              <a:buFont typeface="Arial"/>
              <a:buNone/>
              <a:defRPr b="0" i="0" sz="708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Font typeface="Arial"/>
              <a:buNone/>
              <a:defRPr b="0" i="0" sz="6378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2227451" y="2300044"/>
            <a:ext cx="27944386" cy="8350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2227451" y="11500170"/>
            <a:ext cx="13769698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16402139" y="11500170"/>
            <a:ext cx="13769698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2231671" y="2300044"/>
            <a:ext cx="27944386" cy="8350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2231675" y="10590160"/>
            <a:ext cx="13706416" cy="51900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None/>
              <a:defRPr b="1" i="0" sz="85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None/>
              <a:defRPr b="1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None/>
              <a:defRPr b="1" i="0" sz="6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2231675" y="15780234"/>
            <a:ext cx="13706416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3" type="body"/>
          </p:nvPr>
        </p:nvSpPr>
        <p:spPr>
          <a:xfrm>
            <a:off x="16402142" y="10590160"/>
            <a:ext cx="13773917" cy="51900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None/>
              <a:defRPr b="1" i="0" sz="85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None/>
              <a:defRPr b="1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None/>
              <a:defRPr b="1" i="0" sz="6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1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16402142" y="15780234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2227451" y="2300044"/>
            <a:ext cx="27944386" cy="8350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2231671" y="2880043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9"/>
              <a:buFont typeface="Calibri"/>
              <a:buNone/>
              <a:defRPr b="0" i="0" sz="1133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13773918" y="6220102"/>
            <a:ext cx="16402140" cy="30700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48626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9"/>
              <a:buFont typeface="Arial"/>
              <a:buChar char="•"/>
              <a:defRPr b="0" i="0" sz="1133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58647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2"/>
              <a:buFont typeface="Arial"/>
              <a:buChar char="•"/>
              <a:defRPr b="0" i="0" sz="992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8604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b="0" i="0" sz="85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78624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Char char="•"/>
              <a:defRPr b="0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78624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Char char="•"/>
              <a:defRPr b="0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78624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Char char="•"/>
              <a:defRPr b="0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78624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Char char="•"/>
              <a:defRPr b="0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78624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Char char="•"/>
              <a:defRPr b="0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78624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7"/>
              <a:buFont typeface="Arial"/>
              <a:buChar char="•"/>
              <a:defRPr b="0" i="0" sz="70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2231671" y="12960192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None/>
              <a:defRPr b="0" i="0" sz="496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2231671" y="2880043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9"/>
              <a:buFont typeface="Calibri"/>
              <a:buNone/>
              <a:defRPr b="0" i="0" sz="1133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13773918" y="6220102"/>
            <a:ext cx="16402140" cy="30700454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2231671" y="12960192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None/>
              <a:defRPr b="0" i="0" sz="56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None/>
              <a:defRPr b="0" i="0" sz="496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Font typeface="Arial"/>
              <a:buNone/>
              <a:defRPr b="0" i="0" sz="35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2227451" y="2300044"/>
            <a:ext cx="27944386" cy="8350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2494440" y="11233182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8373518" y="17112257"/>
            <a:ext cx="36610544" cy="69860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-5801169" y="10328656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10732265" y="40040601"/>
            <a:ext cx="10934759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22881998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.xml"/><Relationship Id="rId22" Type="http://schemas.openxmlformats.org/officeDocument/2006/relationships/theme" Target="../theme/theme2.xml"/><Relationship Id="rId10" Type="http://schemas.openxmlformats.org/officeDocument/2006/relationships/image" Target="../media/image10.png"/><Relationship Id="rId21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2.xml"/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9.png"/><Relationship Id="rId4" Type="http://schemas.openxmlformats.org/officeDocument/2006/relationships/image" Target="../media/image8.jpg"/><Relationship Id="rId9" Type="http://schemas.openxmlformats.org/officeDocument/2006/relationships/image" Target="../media/image2.png"/><Relationship Id="rId15" Type="http://schemas.openxmlformats.org/officeDocument/2006/relationships/slideLayout" Target="../slideLayouts/slideLayout5.xml"/><Relationship Id="rId14" Type="http://schemas.openxmlformats.org/officeDocument/2006/relationships/slideLayout" Target="../slideLayouts/slideLayout4.xml"/><Relationship Id="rId17" Type="http://schemas.openxmlformats.org/officeDocument/2006/relationships/slideLayout" Target="../slideLayouts/slideLayout7.xml"/><Relationship Id="rId16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19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8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8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 amt="4000"/>
          </a:blip>
          <a:tile algn="tl" flip="none" tx="0" sx="100000" ty="0" sy="100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Diagrama&#10;&#10;El contenido generado por IA puede ser incorrecto." id="6" name="Google Shape;6;p2"/>
          <p:cNvPicPr preferRelativeResize="0"/>
          <p:nvPr/>
        </p:nvPicPr>
        <p:blipFill rotWithShape="1">
          <a:blip r:embed="rId1">
            <a:alphaModFix/>
          </a:blip>
          <a:srcRect b="18609" l="0" r="0" t="28209"/>
          <a:stretch/>
        </p:blipFill>
        <p:spPr>
          <a:xfrm>
            <a:off x="25044586" y="491840"/>
            <a:ext cx="5498913" cy="29244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7" name="Google Shape;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08000" y="990000"/>
            <a:ext cx="6877612" cy="180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"/>
          <p:cNvGrpSpPr/>
          <p:nvPr/>
        </p:nvGrpSpPr>
        <p:grpSpPr>
          <a:xfrm>
            <a:off x="1746000" y="40680000"/>
            <a:ext cx="28970955" cy="2160079"/>
            <a:chOff x="1645096" y="27200225"/>
            <a:chExt cx="28972374" cy="2160000"/>
          </a:xfrm>
        </p:grpSpPr>
        <p:pic>
          <p:nvPicPr>
            <p:cNvPr descr="Logotipo&#10;&#10;El contenido generado por IA puede ser incorrecto." id="9" name="Google Shape;9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45096" y="27200225"/>
              <a:ext cx="4777826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iagrama&#10;&#10;El contenido generado por IA puede ser incorrecto." id="10" name="Google Shape;10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78026" y="27200225"/>
              <a:ext cx="2160000" cy="21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gotipo&#10;&#10;El contenido generado por IA puede ser incorrecto." id="11" name="Google Shape;11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096060" y="27200225"/>
              <a:ext cx="3576159" cy="216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17452530" y="27200225"/>
              <a:ext cx="5283207" cy="2160000"/>
              <a:chOff x="12920507" y="10822320"/>
              <a:chExt cx="13208018" cy="5400000"/>
            </a:xfrm>
          </p:grpSpPr>
          <p:pic>
            <p:nvPicPr>
              <p:cNvPr descr="Imagen que contiene firmar, monitor, reloj, señal&#10;&#10;El contenido generado por IA puede ser incorrecto." id="13" name="Google Shape;13;p2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12920507" y="10822320"/>
                <a:ext cx="4158720" cy="540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ogotipo&#10;&#10;El contenido generado por IA puede ser incorrecto." id="14" name="Google Shape;14;p2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17079227" y="10822320"/>
                <a:ext cx="9049298" cy="5400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24484456" y="27200225"/>
              <a:ext cx="6133014" cy="2160000"/>
              <a:chOff x="8940799" y="26309117"/>
              <a:chExt cx="8177352" cy="2880000"/>
            </a:xfrm>
          </p:grpSpPr>
          <p:pic>
            <p:nvPicPr>
              <p:cNvPr descr="Texto&#10;&#10;El contenido generado por IA puede ser incorrecto." id="16" name="Google Shape;16;p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8940799" y="26309117"/>
                <a:ext cx="2269724" cy="288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Texto&#10;&#10;El contenido generado por IA puede ser incorrecto." id="17" name="Google Shape;17;p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10940848" y="27029117"/>
                <a:ext cx="6177303" cy="1440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" name="Google Shape;18;p2"/>
          <p:cNvSpPr/>
          <p:nvPr/>
        </p:nvSpPr>
        <p:spPr>
          <a:xfrm>
            <a:off x="1800000" y="40320000"/>
            <a:ext cx="28800000" cy="288000"/>
          </a:xfrm>
          <a:prstGeom prst="rect">
            <a:avLst/>
          </a:prstGeom>
          <a:gradFill>
            <a:gsLst>
              <a:gs pos="0">
                <a:srgbClr val="2A4B86"/>
              </a:gs>
              <a:gs pos="48000">
                <a:srgbClr val="4875C5"/>
              </a:gs>
              <a:gs pos="100000">
                <a:srgbClr val="8DA9DB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30400" y="360000"/>
            <a:ext cx="4142792" cy="30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/>
          <p:nvPr/>
        </p:nvSpPr>
        <p:spPr>
          <a:xfrm>
            <a:off x="1800000" y="3420000"/>
            <a:ext cx="28800000" cy="288000"/>
          </a:xfrm>
          <a:prstGeom prst="rect">
            <a:avLst/>
          </a:prstGeom>
          <a:gradFill>
            <a:gsLst>
              <a:gs pos="0">
                <a:srgbClr val="2A4B86"/>
              </a:gs>
              <a:gs pos="48000">
                <a:srgbClr val="4875C5"/>
              </a:gs>
              <a:gs pos="100000">
                <a:srgbClr val="8DA9DB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17114400" y="360000"/>
            <a:ext cx="5760000" cy="3060000"/>
          </a:xfrm>
          <a:prstGeom prst="rect">
            <a:avLst/>
          </a:prstGeom>
          <a:noFill/>
          <a:ln cap="flat" cmpd="sng" w="25400">
            <a:solidFill>
              <a:srgbClr val="F2F2F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1"/>
    <p:sldLayoutId id="2147483650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  <p:sldLayoutId id="2147483658" r:id="rId20"/>
    <p:sldLayoutId id="2147483659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hyperlink" Target="https://www.xxxxxxxx/" TargetMode="External"/><Relationship Id="rId5" Type="http://schemas.openxmlformats.org/officeDocument/2006/relationships/hyperlink" Target="https://www.xxxxxxxx/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 amt="5000"/>
          </a:blip>
          <a:tile algn="tl" flip="none" tx="0" sx="100000" ty="0" sy="100000"/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2152636" y="4603246"/>
            <a:ext cx="28079956" cy="1323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8000" u="none" cap="none" strike="noStrik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Título</a:t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2161266" y="6134465"/>
            <a:ext cx="28079832" cy="1754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Nombre(s) Apellido(s)</a:t>
            </a:r>
            <a:r>
              <a:rPr b="0" baseline="30000" i="1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</a:t>
            </a:r>
            <a:r>
              <a:rPr b="0" i="1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, Nombre(s) Apellidos(s)</a:t>
            </a:r>
            <a:r>
              <a:rPr b="0" baseline="30000" i="1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 </a:t>
            </a:r>
            <a:r>
              <a:rPr b="0" i="1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N (</a:t>
            </a:r>
            <a:r>
              <a:rPr b="0" i="1" lang="es-MX" sz="3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ndara"/>
                <a:ea typeface="Candara"/>
                <a:cs typeface="Candara"/>
                <a:sym typeface="Candara"/>
              </a:rPr>
              <a:t>MÁXIMO 4 AUTORES)</a:t>
            </a:r>
            <a:endParaRPr b="0" i="0" sz="3600" u="none" cap="none" strike="noStrike">
              <a:solidFill>
                <a:schemeClr val="dk1"/>
              </a:solidFill>
              <a:highlight>
                <a:srgbClr val="FFFF00"/>
              </a:highlight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</a:t>
            </a:r>
            <a:r>
              <a:rPr b="0" i="0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b="0" i="0" lang="es-MX" sz="36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Nombre de la Unidad o Departamento, Nombre de la Institución</a:t>
            </a:r>
            <a:endParaRPr b="0" i="0" sz="3600" u="none" cap="none" strike="noStrik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</a:t>
            </a:r>
            <a:r>
              <a:rPr b="0" i="0" lang="es-MX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b="0" i="0" lang="es-MX" sz="36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Nombre de la Unidad o Departamento, Nombre de la Institución</a:t>
            </a:r>
            <a:endParaRPr b="0" i="0" sz="3600" u="none" cap="none" strike="noStrik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10497" y="8780952"/>
            <a:ext cx="13620970" cy="99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6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Introducción</a:t>
            </a:r>
            <a:endParaRPr b="1" i="0" sz="14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565531" y="8745759"/>
            <a:ext cx="13675568" cy="99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6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Metodología</a:t>
            </a:r>
            <a:endParaRPr b="1" i="0" sz="14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2152633" y="17623682"/>
            <a:ext cx="28305598" cy="1309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6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  <a:endParaRPr b="1" i="0" sz="14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2167760" y="34794064"/>
            <a:ext cx="13578837" cy="99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6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</a:t>
            </a:r>
            <a:endParaRPr b="1" i="0" sz="14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6199644" y="33269307"/>
            <a:ext cx="14258587" cy="99015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MX" sz="6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Referencias</a:t>
            </a:r>
            <a:endParaRPr b="1" i="0" sz="14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152630" y="10237875"/>
            <a:ext cx="13578836" cy="7017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Resumen. Resumen. Resumen. Resumen. Resumen. Resumen. Resumen. Resumen. Resumen. Resumen. Resumen. Resumen. Resumen. Resumen. Resumen. Resumen. Resumen. Resumen. Resumen. Resumen. Resumen. Resumen. Resumen. Resumen. Resumen. Resumen. Resumen. Resumen. Resumen. Resumen. Resumen. Resumen. Resumen. Resumen. 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Resumen. Resumen. Resumen. Resumen. Resumen. Resumen. Resumen. Resumen. Resumen. Resumen. Resumen. Resumen. Resumen. Resumen. Resumen. Resumen. Resumen. Resumen. Resumen. Resumen. Resumen. Resumen. Resumen. Resumen. Resumen. Resumen. Resumen.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Resumen. Resumen. Resumen. Resumen. Resumen. Resumen. Resumen. Resumen. Resumen. Resumen. Resumen. Resumen. Resumen. Resumen. Resumen. Resumen. Resumen. Resumen. Resumen. Resumen. Resumen. Resumen. Resumen. Resumen. Resumen. Resumen. Resumen. </a:t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6565530" y="10202071"/>
            <a:ext cx="13661876" cy="6555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Metodología. Metodología. Metodología. Metodología. Metodología. Metodología. Metodología. Metodología. Metodología. Metodología. Metodología. Metodología. Metodología. Metodología. Metodología. Metodología. Metodología. Metodología. Metodología.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Metodología. Metodología. Metodología. Metodología. Metodología. Metodología. Metodología. Metodología. Metodología. Metodología. Metodología. Metodología. Metodología. Metodología. Metodología. Metodología. Metodología. Metodología. Metodología.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Metodología. Metodología. Metodología. Metodología. Metodología. Metodología. Metodología. Metodología. Metodología. Metodología. Metodología. Metodología. Metodología. Metodología. Metodología. Metodología. Metodología. Metodología. Metodología.</a:t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2154245" y="26633220"/>
            <a:ext cx="8381108" cy="6094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 Resultados. Resultados. Resultados. Resultados.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 Resultados. Resultados. Resultados.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1652919" y="27684703"/>
            <a:ext cx="8805324" cy="28630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 Resultados. Resultados. Resultados.    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 Resultados. Resultados. Resultados.    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110497" y="36368782"/>
            <a:ext cx="13578836" cy="37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Conclusiones. Conclusiones. Conclusiones. Conclusiones. Conclusiones. Conclusiones. Conclusiones.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Conclusiones. Conclusiones. Conclusiones. Conclusiones. Conclusiones. Conclusiones. Conclusiones. Conclusiones.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Conclusiones. Conclusiones. Conclusiones. Conclusiones. Conclusiones. Conclusiones. Conclusiones. Conclusiones. Conclusiones.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Conclusiones. Conclusiones. Conclusiones. Conclusiones. Conclusiones. Conclusiones. Conclusiones.</a:t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6213736" y="34306603"/>
            <a:ext cx="14258589" cy="5847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[1] Apellido, N. (Año de la publicación). Título del artículo, libro o sección del libro consultado. </a:t>
            </a:r>
            <a:r>
              <a:rPr b="0" i="1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Nombre de la revista o libro (cursiva),</a:t>
            </a:r>
            <a:r>
              <a:rPr b="0" i="0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Vol. 5, No. 1</a:t>
            </a:r>
            <a:r>
              <a:rPr b="0" i="0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1-25. </a:t>
            </a:r>
            <a:r>
              <a:rPr b="0" i="1" lang="es-MX" sz="3000" u="sng" cap="none" strike="noStrike">
                <a:solidFill>
                  <a:srgbClr val="365F9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DOI. 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[2] Apellido, N. (fecha última actualización). Título del trabajo en cursiva: Subtítulo en cursiva. </a:t>
            </a:r>
            <a:r>
              <a:rPr b="0" i="1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Nombre del sitio web</a:t>
            </a:r>
            <a:r>
              <a:rPr b="0" i="0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b="0" i="0" lang="es-MX" sz="3000" u="sng" cap="none" strike="noStrike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https://www.xxxxxxxx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[3] Autor, A. (Año de la publicación). Nombre de la Tesis. Grado de Tesis licenciatura, maestría o doctorado, Instituto de obtención de grado, País. </a:t>
            </a:r>
            <a:r>
              <a:rPr b="0" i="0" lang="es-MX" sz="3000" u="sng" cap="none" strike="noStrike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https://www.xxxxxxxx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2167760" y="27540849"/>
            <a:ext cx="8381108" cy="6094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 Resultados. Resultados. Resultados. Resultados.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Resultados. Resultados. Resultados. Resultados. Resultados. Resultados. Resultados. Resultados. Resultados. Resultados.</a:t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17114400" y="360000"/>
            <a:ext cx="6342019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5400" u="none" cap="none" strike="noStrike">
                <a:solidFill>
                  <a:schemeClr val="dk1"/>
                </a:solidFill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Logo:</a:t>
            </a:r>
            <a:endParaRPr b="0" i="0" sz="5400" u="none" cap="none" strike="noStrike">
              <a:solidFill>
                <a:srgbClr val="000000"/>
              </a:solidFill>
              <a:highlight>
                <a:schemeClr val="accent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MX" sz="5400" u="none" cap="none" strike="noStrike">
                <a:solidFill>
                  <a:schemeClr val="dk1"/>
                </a:solidFill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Institución de origen del proyecto</a:t>
            </a:r>
            <a:endParaRPr b="0" i="0" sz="5400" u="none" cap="none" strike="noStrike">
              <a:solidFill>
                <a:srgbClr val="000000"/>
              </a:solidFill>
              <a:highlight>
                <a:schemeClr val="accent4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96174" y="20383366"/>
            <a:ext cx="8805360" cy="5846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652908" y="20450763"/>
            <a:ext cx="8805349" cy="595024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/>
          <p:nvPr/>
        </p:nvSpPr>
        <p:spPr>
          <a:xfrm>
            <a:off x="2167766" y="26529595"/>
            <a:ext cx="8868926" cy="6465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Figura 1. Título de figura.</a:t>
            </a:r>
            <a:endParaRPr b="0" i="1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11401534" y="19643238"/>
            <a:ext cx="9711057" cy="6465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Tabla 1. Descripción de la tabla</a:t>
            </a:r>
            <a:endParaRPr b="0" i="1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21652907" y="26669950"/>
            <a:ext cx="8750722" cy="6465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s-MX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Figura 3. Título de figura.</a:t>
            </a:r>
            <a:endParaRPr b="0" i="1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10" name="Google Shape;110;p1"/>
          <p:cNvGraphicFramePr/>
          <p:nvPr/>
        </p:nvGraphicFramePr>
        <p:xfrm>
          <a:off x="11854450" y="2045076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{49424217-B235-40FE-ABFE-581FE5701CF8}</a:tableStyleId>
              </a:tblPr>
              <a:tblGrid>
                <a:gridCol w="2362375"/>
                <a:gridCol w="2127100"/>
                <a:gridCol w="2127100"/>
                <a:gridCol w="2188650"/>
              </a:tblGrid>
              <a:tr h="258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b="1"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Nombre columna</a:t>
                      </a:r>
                      <a:endParaRPr b="1"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b="1"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Nombre columna 1</a:t>
                      </a:r>
                      <a:endParaRPr b="1"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b="1"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……..</a:t>
                      </a:r>
                      <a:endParaRPr b="1"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b="1"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Nombre columna 2</a:t>
                      </a:r>
                      <a:endParaRPr b="1"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08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1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3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5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08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2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4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5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08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Dato 6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s-MX" sz="3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3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2022-06-28T00:34:04Z</dcterms:created>
  <dc:creator>Diana García</dc:creator>
</cp:coreProperties>
</file>